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4" r:id="rId8"/>
    <p:sldId id="263" r:id="rId9"/>
    <p:sldId id="265" r:id="rId10"/>
    <p:sldId id="262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81" d="100"/>
          <a:sy n="81" d="100"/>
        </p:scale>
        <p:origin x="151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691E-4B87-4B15-AC11-938F26B700C9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9A13-E9C1-4DD8-B591-A201C1B87D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691E-4B87-4B15-AC11-938F26B700C9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9A13-E9C1-4DD8-B591-A201C1B87D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691E-4B87-4B15-AC11-938F26B700C9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9A13-E9C1-4DD8-B591-A201C1B87D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691E-4B87-4B15-AC11-938F26B700C9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9A13-E9C1-4DD8-B591-A201C1B87D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691E-4B87-4B15-AC11-938F26B700C9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9A13-E9C1-4DD8-B591-A201C1B87D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691E-4B87-4B15-AC11-938F26B700C9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9A13-E9C1-4DD8-B591-A201C1B87D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691E-4B87-4B15-AC11-938F26B700C9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9A13-E9C1-4DD8-B591-A201C1B87D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691E-4B87-4B15-AC11-938F26B700C9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9A13-E9C1-4DD8-B591-A201C1B87D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691E-4B87-4B15-AC11-938F26B700C9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9A13-E9C1-4DD8-B591-A201C1B87D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691E-4B87-4B15-AC11-938F26B700C9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DE9A13-E9C1-4DD8-B591-A201C1B87D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691E-4B87-4B15-AC11-938F26B700C9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9A13-E9C1-4DD8-B591-A201C1B87D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7A691E-4B87-4B15-AC11-938F26B700C9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DDE9A13-E9C1-4DD8-B591-A201C1B87D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4192" y="1916832"/>
            <a:ext cx="808868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Воспитательная </a:t>
            </a:r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практика </a:t>
            </a:r>
          </a:p>
          <a:p>
            <a:pPr algn="ctr"/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</a:t>
            </a:r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детьми «группы риска»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5657671"/>
            <a:ext cx="54360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Подготовила</a:t>
            </a:r>
            <a:r>
              <a:rPr lang="ru-RU" sz="2000" dirty="0"/>
              <a:t>: советник директора </a:t>
            </a:r>
            <a:r>
              <a:rPr lang="ru-RU" sz="2000" dirty="0" smtClean="0"/>
              <a:t>по воспитанию </a:t>
            </a:r>
            <a:r>
              <a:rPr lang="ru-RU" sz="2000" dirty="0"/>
              <a:t>и </a:t>
            </a:r>
            <a:r>
              <a:rPr lang="ru-RU" sz="2000" dirty="0" smtClean="0"/>
              <a:t> взаимодействию с детскими общественными объединениями </a:t>
            </a:r>
            <a:r>
              <a:rPr lang="ru-RU" sz="2000" dirty="0" err="1" smtClean="0"/>
              <a:t>Гостяева</a:t>
            </a:r>
            <a:r>
              <a:rPr lang="ru-RU" sz="2000" dirty="0" smtClean="0"/>
              <a:t> </a:t>
            </a:r>
            <a:r>
              <a:rPr lang="ru-RU" sz="2000" dirty="0"/>
              <a:t>С.Н.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8419"/>
            <a:ext cx="72178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Муниципальное бюджетное общеобразовательное учреждение</a:t>
            </a:r>
            <a:endParaRPr lang="ru-RU" sz="2000" dirty="0"/>
          </a:p>
          <a:p>
            <a:r>
              <a:rPr lang="ru-RU" sz="2000" b="1" dirty="0"/>
              <a:t>Средняя общеобразовательная школа </a:t>
            </a:r>
            <a:r>
              <a:rPr lang="ru-RU" sz="2000" b="1" dirty="0" err="1"/>
              <a:t>с.Новое</a:t>
            </a:r>
            <a:r>
              <a:rPr lang="ru-RU" sz="2000" b="1" dirty="0"/>
              <a:t> </a:t>
            </a:r>
            <a:r>
              <a:rPr lang="ru-RU" sz="2000" b="1" dirty="0" err="1"/>
              <a:t>Демкино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8" y="4149080"/>
            <a:ext cx="3425957" cy="25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64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76672"/>
            <a:ext cx="7200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педагогическим коллективом</a:t>
            </a:r>
          </a:p>
        </p:txBody>
      </p:sp>
      <p:pic>
        <p:nvPicPr>
          <p:cNvPr id="6148" name="Picture 4" descr="C:\Users\hp\Downloads\IMG-20231113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1" y="1484783"/>
            <a:ext cx="4708851" cy="26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ownloads\IMG-20231113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93" y="4005064"/>
            <a:ext cx="4896412" cy="27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04094" y="1196752"/>
            <a:ext cx="48964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расширить знания о проблеме зависимости от вредных привычек в подростковой среде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8031" y="2564904"/>
            <a:ext cx="477596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дать базовые психологические понятия о психологии развития личности подростков «группы риска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40" y="4262223"/>
            <a:ext cx="48964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расширить знания о проблеме зависимости от вредных привычек в подростковой среде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20" y="6252114"/>
            <a:ext cx="47088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Составление плана совместной работы всего педагогического коллектива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1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708920"/>
            <a:ext cx="7467485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реализации данной программы также была направленность на: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развить творческие способности и таланты детей, раскрыть самобытность каждого, увидеть дальнейшие перспективы.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эмоциональная и интеллектуальная независимость – готовность к самостоятельному жизненному выбору.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умение жить вместе с другими.</a:t>
            </a:r>
          </a:p>
        </p:txBody>
      </p:sp>
      <p:pic>
        <p:nvPicPr>
          <p:cNvPr id="10244" name="Picture 4" descr="https://kfc.biz.ua/sites/default/files/styles/default/public/field/image/manage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" y="0"/>
            <a:ext cx="505529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4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iles.constantcontact.com/ebed615f001/11892a53-bca9-4e54-86c9-ec3a7fa2a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942946"/>
            <a:ext cx="7416824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школе были созданы условия гарантированной социальной защищённости учащихся: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знание учащимися своих прав и обязанностей, неукоснительное их соблюдение;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психологическое и социальное равенство обучающихся, исключающую какую-либо дискриминацию их по любому признаку;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соблюдение прав обучающихся на индивидуальное своеобразие и самоопределение.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90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289" y="0"/>
            <a:ext cx="8136904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работе по воспитательной программе с детьми «группы риска»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детей появились такие навыки как: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-развитые способности критически мыслить, умения ставить социально-значимые цели и принимать ответственные решения;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умение владеть эмоциями, справляться со стрессами, тревожностью, избегать конфликтов.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сформированные умения неагрессивными способами реагировать на критику, самозащиту, сопротивления со стороны других людей,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умение противостоять вредным привычкам, решать проблемы социально позитивными средствами.</a:t>
            </a:r>
          </a:p>
          <a:p>
            <a:endParaRPr lang="ru-RU" dirty="0"/>
          </a:p>
        </p:txBody>
      </p:sp>
      <p:pic>
        <p:nvPicPr>
          <p:cNvPr id="12290" name="Picture 2" descr="https://www.ivanpirog.com/uploads/_pages/50/otzyvy_o_transformacii_filtrov_vospriyat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6219"/>
            <a:ext cx="9144000" cy="198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3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40"/>
            <a:ext cx="8064896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«Группы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риска» - это категория детей, которая в силу определенных обстоятельств в своей жизни более других категорий подвержена негативным внешним воздействиям со стороны общества.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2029591"/>
            <a:ext cx="3240360" cy="252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437112"/>
            <a:ext cx="8568952" cy="2277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воспитательной программы: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условия для позитивного общения учащихся в школе и за ее пределами, для проявления инициативы и самостоятельности, ответственности, открытости в реальных жизненных ситуациях, интереса к внеклассной деятельности, изменения их самооценки, выявления личностного потенциала, формирования необходимых социальных компетентностей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6200"/>
            <a:ext cx="842493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воспитательной программы: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Создать условия для работы с учащимися «группы риска»;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Организовать взаимодействие со всеми участниками образовательных отношений;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Использование активных и творческих форм воспитательной работы;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-Создание кружков, клубов, секций с учетом интересов и потребностей учащихся.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Учить учащихся адекватно выражать свои чувства, находить конструктивные способы выхода из трудных жизненных ситуаций;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Готовить учащихся к выполнению социальных ролей;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-Оказание консультативной помощи учителям, родителям в процессе из деятельности;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Вовлечение родителей во внеурочную деятельность;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комплексный подход к профилактике и коррекции агрессивного поведения: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Оказать помощь в решении проблем агрессивного ребенка;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Снизить уровень агрессивности;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-Учебные трудности;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-Проблемы взаимоотношений со сверстниками; учителями, родителями;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Повысить мотивацию учебной деятельности.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вокруг атмосферу полного доверия и хорошего эмоционального настроения;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Помочь в приобретении навыков ориентирования во внешней среде и принятии ответственных, самостоятельных решений.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34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568952" cy="2215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Воспитательная работа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строится на основе единства урочной и внеурочной деятельности. В ней используется широкая сеть внеклассных занятий, практической, творческой и исследовательской деятельности, интегрированных с учебной деятельностью.</a:t>
            </a:r>
          </a:p>
          <a:p>
            <a:endParaRPr lang="ru-RU" dirty="0"/>
          </a:p>
        </p:txBody>
      </p:sp>
      <p:pic>
        <p:nvPicPr>
          <p:cNvPr id="3074" name="Picture 2" descr="https://viro.edu.ru/wp-content/uploads/2022/12/4a41af05_a433_489c_9131_b002413b1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84" y="2113383"/>
            <a:ext cx="7295456" cy="474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4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71" y="260648"/>
            <a:ext cx="896448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реализации программы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жизнь были выбраны следующие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-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родителями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Подразумевает профилактические работы с родителями подростков «группы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риска», такие как проведение классных часов, организация встреч с сотрудниками различных органов власти.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\Downloads\IMG-20231113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111"/>
            <a:ext cx="654255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\Downloads\IMG-20231113-WA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37" y="3933056"/>
            <a:ext cx="6260656" cy="282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7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67687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абота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учащимися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направлена на выполнение целей: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здорового образа жизни и высокоэффективных поведенческих стратегий и личностных ресурсов у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hp\Downloads\IMG-20230925-WA0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428808" cy="250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p\Downloads\IMG-20231011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67.userapi.com/impg/eY6uEs_wQp3x5a0rCvSI-raxFiDOj-crF5HlXQ/7TqmaqVpNR8.jpg?size=1280x577&amp;quality=95&amp;sign=d3064f421cb56d4db05e3c9a6aa796d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02" y="4658773"/>
            <a:ext cx="4878700" cy="219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432501"/>
            <a:ext cx="367484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Профилактика вредных привычек (употребления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ПАВов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алкоголя, наркотиков);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4456" y="3705003"/>
            <a:ext cx="493204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Пропаганда здорового образа жизни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12329"/>
            <a:ext cx="41044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детского дорожно-транспортного травматизма.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ownloads\IMG-20230908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4098032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p\Downloads\IMG-20230630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26" y="3091780"/>
            <a:ext cx="3875584" cy="29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p\Downloads\IMG-20230619-WA00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2" y="0"/>
            <a:ext cx="4688904" cy="264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377961"/>
            <a:ext cx="7043936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адаптация подростков к современным условиям, 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правовая социализация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через культурно-досуговую и спортивно-оздоровительную работу;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50542" y="128245"/>
            <a:ext cx="3878178" cy="9848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создание ситуации успеха для детей асоциального поведения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1221" y="5669534"/>
            <a:ext cx="599359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формирование личной и социальной компетентности детей, развитие у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них позитивного отношения к себе и к окружающему обществу;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3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ownloads\IMG-20231113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5" y="1194651"/>
            <a:ext cx="4483287" cy="25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71322"/>
            <a:ext cx="604867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с детьми «группы риска»: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1556792"/>
            <a:ext cx="24482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Индивидуальные консультации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hp\Downloads\IMG-20231113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5" y="4202237"/>
            <a:ext cx="4921875" cy="26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5970" y="6165304"/>
            <a:ext cx="24482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Групповая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hp\Downloads\IMG-20231113-WA0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268839"/>
            <a:ext cx="4399772" cy="248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9388" y="3789040"/>
            <a:ext cx="24482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еседы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4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ownloads\IMG-20230911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93096"/>
            <a:ext cx="4341323" cy="257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ownloads\IMG-20231113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2512"/>
            <a:ext cx="3096344" cy="487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1124744"/>
            <a:ext cx="24482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естирование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6587" y="5152998"/>
            <a:ext cx="25922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Классные часы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hp\Downloads\b2w-FJQgx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96" y="567982"/>
            <a:ext cx="3117872" cy="415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8128" y="3381655"/>
            <a:ext cx="232388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Тренинги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78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101</TotalTime>
  <Words>675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Учетная запись Майкрософт</cp:lastModifiedBy>
  <cp:revision>10</cp:revision>
  <dcterms:created xsi:type="dcterms:W3CDTF">2023-11-14T06:50:20Z</dcterms:created>
  <dcterms:modified xsi:type="dcterms:W3CDTF">2025-11-01T12:09:16Z</dcterms:modified>
</cp:coreProperties>
</file>