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0B29-D458-41AB-9325-347633671E6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F91-2716-4AD1-B960-A698B2C3A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5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0B29-D458-41AB-9325-347633671E6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F91-2716-4AD1-B960-A698B2C3A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7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0B29-D458-41AB-9325-347633671E6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F91-2716-4AD1-B960-A698B2C3A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0B29-D458-41AB-9325-347633671E6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F91-2716-4AD1-B960-A698B2C3A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0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0B29-D458-41AB-9325-347633671E6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F91-2716-4AD1-B960-A698B2C3A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1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0B29-D458-41AB-9325-347633671E6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F91-2716-4AD1-B960-A698B2C3A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6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0B29-D458-41AB-9325-347633671E6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F91-2716-4AD1-B960-A698B2C3A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0B29-D458-41AB-9325-347633671E6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F91-2716-4AD1-B960-A698B2C3A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6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0B29-D458-41AB-9325-347633671E6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F91-2716-4AD1-B960-A698B2C3A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1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0B29-D458-41AB-9325-347633671E6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F91-2716-4AD1-B960-A698B2C3A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00B29-D458-41AB-9325-347633671E6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F91-2716-4AD1-B960-A698B2C3A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6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0B29-D458-41AB-9325-347633671E6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8F91-2716-4AD1-B960-A698B2C3A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2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408165"/>
            <a:ext cx="4575910" cy="64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89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28" y="423081"/>
            <a:ext cx="4171827" cy="58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2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60" y="272955"/>
            <a:ext cx="4577423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0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5" y="313899"/>
            <a:ext cx="4335996" cy="61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8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59" y="354842"/>
            <a:ext cx="4374626" cy="61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01" y="341194"/>
            <a:ext cx="4442224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8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16" y="368491"/>
            <a:ext cx="4471195" cy="631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8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03" y="341195"/>
            <a:ext cx="4345654" cy="61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1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01" y="341193"/>
            <a:ext cx="4577806" cy="64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2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14" y="464023"/>
            <a:ext cx="4316683" cy="61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0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45" y="232011"/>
            <a:ext cx="4573176" cy="64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1" y="350301"/>
            <a:ext cx="4139182" cy="58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43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30" y="259306"/>
            <a:ext cx="4579481" cy="64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68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02" y="245660"/>
            <a:ext cx="4678821" cy="66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6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00" y="100469"/>
            <a:ext cx="4599294" cy="64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6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32" y="109182"/>
            <a:ext cx="452913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89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58" y="354842"/>
            <a:ext cx="4355311" cy="61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04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59" y="259307"/>
            <a:ext cx="4485623" cy="63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29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33" y="272955"/>
            <a:ext cx="4694970" cy="66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03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135532"/>
            <a:ext cx="9740718" cy="67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44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99" y="136477"/>
            <a:ext cx="4594165" cy="64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5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7" y="139605"/>
            <a:ext cx="4565553" cy="64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3" y="233673"/>
            <a:ext cx="4330249" cy="61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2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31" y="204716"/>
            <a:ext cx="4633433" cy="65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7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57" y="450375"/>
            <a:ext cx="4094572" cy="57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2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17" y="177421"/>
            <a:ext cx="4538795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8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02" y="245660"/>
            <a:ext cx="4432567" cy="62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5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3" y="436728"/>
            <a:ext cx="4815006" cy="68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6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07" y="341193"/>
            <a:ext cx="4363991" cy="616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8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13" y="559557"/>
            <a:ext cx="4268399" cy="60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26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3</cp:revision>
  <dcterms:created xsi:type="dcterms:W3CDTF">2023-04-27T13:54:41Z</dcterms:created>
  <dcterms:modified xsi:type="dcterms:W3CDTF">2023-04-27T14:04:58Z</dcterms:modified>
</cp:coreProperties>
</file>